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notesMasterIdLst>
    <p:notesMasterId r:id="rId6"/>
  </p:notesMasterIdLst>
  <p:sldIdLst>
    <p:sldId id="3318" r:id="rId4"/>
    <p:sldId id="115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30B51E-FF79-448C-BE4E-B194E72D343F}" v="1" dt="2023-06-19T04:22:40.804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82347-02E3-4A2F-AB14-C9148F67A599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1D41A-DEF8-4065-B7CA-8FE8CA4B9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45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826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642801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19113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301497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40853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7315449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4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89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840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s://wordwall.net/ar/resource/4741993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81534" y="485632"/>
            <a:ext cx="23567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السادس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209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يصنف المنتجات حسب الاستخدام (منظفات للمنزل، ومنظفات شخصية)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يصنف المنتجات حسب الأسعار (الأقل سعرا – والأعلى سعرا)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يصنف المنتجات المختلفة حسب السعر والنوع.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تصنيف المنتجات حسب الاستخدام والاسعار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211801" y="2967335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2119696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69CED5-D1CD-0723-15B3-A9F791A03B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099" y="3429000"/>
            <a:ext cx="6728059" cy="296455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6E6E2E1-0FD4-92E6-37C5-2EB1FE0064B5}"/>
              </a:ext>
            </a:extLst>
          </p:cNvPr>
          <p:cNvSpPr txBox="1"/>
          <p:nvPr/>
        </p:nvSpPr>
        <p:spPr>
          <a:xfrm>
            <a:off x="3866949" y="2949339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5"/>
              </a:rPr>
              <a:t>https://wordwall.net/ar/resource/4741993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50736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2023-06-19T04:22:43Z</dcterms:modified>
</cp:coreProperties>
</file>